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9" r:id="rId4"/>
    <p:sldId id="258" r:id="rId5"/>
    <p:sldId id="260" r:id="rId6"/>
    <p:sldId id="261" r:id="rId7"/>
    <p:sldId id="257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A0C73B3C-6302-430A-A2E9-48CCA68D5AD5}">
          <p14:sldIdLst>
            <p14:sldId id="256"/>
            <p14:sldId id="262"/>
            <p14:sldId id="259"/>
            <p14:sldId id="258"/>
            <p14:sldId id="260"/>
            <p14:sldId id="261"/>
            <p14:sldId id="257"/>
            <p14:sldId id="264"/>
            <p14:sldId id="265"/>
          </p14:sldIdLst>
        </p14:section>
        <p14:section name="Раздел без заголовка" id="{F517BC33-70BA-4A6C-95B6-3E1F043B274B}">
          <p14:sldIdLst>
            <p14:sldId id="266"/>
            <p14:sldId id="26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9502B-EE17-443C-A861-07A62763C682}" type="datetimeFigureOut">
              <a:rPr lang="ru-RU" smtClean="0"/>
              <a:t>14.04.2018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CC27D-C905-4A5F-BA8D-980814AD2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687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9502B-EE17-443C-A861-07A62763C682}" type="datetimeFigureOut">
              <a:rPr lang="ru-RU" smtClean="0"/>
              <a:t>14.04.2018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CC27D-C905-4A5F-BA8D-980814AD2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956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9502B-EE17-443C-A861-07A62763C682}" type="datetimeFigureOut">
              <a:rPr lang="ru-RU" smtClean="0"/>
              <a:t>14.04.2018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CC27D-C905-4A5F-BA8D-980814AD2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8926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9502B-EE17-443C-A861-07A62763C682}" type="datetimeFigureOut">
              <a:rPr lang="ru-RU" smtClean="0"/>
              <a:t>14.04.2018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CC27D-C905-4A5F-BA8D-980814AD2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463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9502B-EE17-443C-A861-07A62763C682}" type="datetimeFigureOut">
              <a:rPr lang="ru-RU" smtClean="0"/>
              <a:t>14.04.2018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CC27D-C905-4A5F-BA8D-980814AD2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348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9502B-EE17-443C-A861-07A62763C682}" type="datetimeFigureOut">
              <a:rPr lang="ru-RU" smtClean="0"/>
              <a:t>14.04.2018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CC27D-C905-4A5F-BA8D-980814AD2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0480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9502B-EE17-443C-A861-07A62763C682}" type="datetimeFigureOut">
              <a:rPr lang="ru-RU" smtClean="0"/>
              <a:t>14.04.2018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CC27D-C905-4A5F-BA8D-980814AD2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546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9502B-EE17-443C-A861-07A62763C682}" type="datetimeFigureOut">
              <a:rPr lang="ru-RU" smtClean="0"/>
              <a:t>14.04.2018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CC27D-C905-4A5F-BA8D-980814AD2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056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9502B-EE17-443C-A861-07A62763C682}" type="datetimeFigureOut">
              <a:rPr lang="ru-RU" smtClean="0"/>
              <a:t>14.04.2018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CC27D-C905-4A5F-BA8D-980814AD2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834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9502B-EE17-443C-A861-07A62763C682}" type="datetimeFigureOut">
              <a:rPr lang="ru-RU" smtClean="0"/>
              <a:t>14.04.2018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CC27D-C905-4A5F-BA8D-980814AD2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8298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9502B-EE17-443C-A861-07A62763C682}" type="datetimeFigureOut">
              <a:rPr lang="ru-RU" smtClean="0"/>
              <a:t>14.04.2018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CC27D-C905-4A5F-BA8D-980814AD2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0411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9502B-EE17-443C-A861-07A62763C682}" type="datetimeFigureOut">
              <a:rPr lang="ru-RU" smtClean="0"/>
              <a:t>14.04.2018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2CC27D-C905-4A5F-BA8D-980814AD25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972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package" Target="../embeddings/_________Microsoft_Word1.docx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G:\Фото ГАБ\1 kbc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27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404664"/>
            <a:ext cx="9143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 «</a:t>
            </a:r>
            <a:r>
              <a:rPr lang="ru-RU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Зиреклинский</a:t>
            </a:r>
            <a:r>
              <a:rPr lang="ru-RU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лицей </a:t>
            </a:r>
            <a:r>
              <a:rPr lang="ru-RU" sz="2400" b="1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Новошешминского</a:t>
            </a:r>
            <a:r>
              <a:rPr lang="ru-RU" sz="24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Республики Татарстан</a:t>
            </a:r>
            <a:endParaRPr lang="ru-RU" sz="24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8670" y="2708920"/>
            <a:ext cx="842493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Привлекательность </a:t>
            </a:r>
          </a:p>
          <a:p>
            <a:pPr algn="ctr"/>
            <a:r>
              <a:rPr lang="ru-RU" sz="32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Школьного спортивного клуба </a:t>
            </a:r>
          </a:p>
          <a:p>
            <a:pPr algn="ctr"/>
            <a:r>
              <a:rPr lang="ru-RU" sz="54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«Лидер»</a:t>
            </a:r>
          </a:p>
          <a:p>
            <a:pPr algn="ctr"/>
            <a:endParaRPr lang="ru-RU" sz="3200" b="1" i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b="1" i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</a:t>
            </a:r>
            <a:r>
              <a:rPr lang="ru-RU" sz="32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Габутдинова</a:t>
            </a:r>
            <a:r>
              <a:rPr lang="ru-RU" sz="20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Гульшат</a:t>
            </a:r>
            <a:r>
              <a:rPr lang="ru-RU" sz="20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Габдулловна</a:t>
            </a:r>
            <a:r>
              <a:rPr lang="ru-RU" sz="20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</a:p>
          <a:p>
            <a:pPr algn="ctr"/>
            <a:r>
              <a:rPr lang="ru-RU" sz="20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читель физической культуры</a:t>
            </a:r>
            <a:endParaRPr lang="ru-RU" sz="20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36138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" y="0"/>
            <a:ext cx="9144000" cy="6858000"/>
          </a:xfrm>
          <a:prstGeom prst="rect">
            <a:avLst/>
          </a:prstGeom>
        </p:spPr>
      </p:pic>
      <p:pic>
        <p:nvPicPr>
          <p:cNvPr id="7170" name="Picture 2" descr="C:\Users\Ильдар\Desktop\спорт1\IMG_834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90" y="260648"/>
            <a:ext cx="3648405" cy="2736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TextBox 4"/>
          <p:cNvSpPr txBox="1"/>
          <p:nvPr/>
        </p:nvSpPr>
        <p:spPr>
          <a:xfrm>
            <a:off x="1163441" y="3003065"/>
            <a:ext cx="33904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Соревнование по волейболу с участием команд родителей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1" name="Picture 3" descr="C:\Users\Ильдар\Desktop\спорт1\IMG_836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9795" y="199050"/>
            <a:ext cx="4045438" cy="2736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6" name="TextBox 5"/>
          <p:cNvSpPr txBox="1"/>
          <p:nvPr/>
        </p:nvSpPr>
        <p:spPr>
          <a:xfrm>
            <a:off x="5647695" y="3098036"/>
            <a:ext cx="3240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Перетягивание каната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2" name="Picture 4" descr="C:\Users\Ильдар\Desktop\спорт1\шахматы\IMG_837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3698343"/>
            <a:ext cx="3720293" cy="27902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173" name="Picture 5" descr="C:\Users\Ильдар\Desktop\спорт1\шахматы\IMG_837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568" y="3698344"/>
            <a:ext cx="4209665" cy="27599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7" name="TextBox 6"/>
          <p:cNvSpPr txBox="1"/>
          <p:nvPr/>
        </p:nvSpPr>
        <p:spPr>
          <a:xfrm>
            <a:off x="1033733" y="6480801"/>
            <a:ext cx="3720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Соревнование по шахматам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54287" y="6536128"/>
            <a:ext cx="3627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Соревнование по шашкам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30853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9373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1720"/>
            <a:ext cx="9144000" cy="6858000"/>
          </a:xfrm>
          <a:prstGeom prst="rect">
            <a:avLst/>
          </a:prstGeom>
        </p:spPr>
      </p:pic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1674726"/>
              </p:ext>
            </p:extLst>
          </p:nvPr>
        </p:nvGraphicFramePr>
        <p:xfrm>
          <a:off x="0" y="1305644"/>
          <a:ext cx="4331281" cy="43326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5" name="Документ" r:id="rId5" imgW="7008533" imgH="7460280" progId="Word.Document.12">
                  <p:embed/>
                </p:oleObj>
              </mc:Choice>
              <mc:Fallback>
                <p:oleObj name="Документ" r:id="rId5" imgW="7008533" imgH="746028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0" y="1305644"/>
                        <a:ext cx="4331281" cy="43326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371600" y="404664"/>
            <a:ext cx="7772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4000" b="1" i="1" dirty="0" smtClean="0">
                <a:solidFill>
                  <a:schemeClr val="tx2">
                    <a:lumMod val="50000"/>
                  </a:schemeClr>
                </a:solidFill>
              </a:rPr>
              <a:t>      </a:t>
            </a:r>
            <a:r>
              <a:rPr lang="ru-RU" sz="4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Эмблема и состав ШСК</a:t>
            </a:r>
            <a:endParaRPr lang="ru-RU" sz="40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43808" y="5060287"/>
            <a:ext cx="63001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Девиз ШСК: "</a:t>
            </a:r>
            <a:r>
              <a:rPr lang="ru-RU" sz="3600" b="1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Нам, смелым, сильным и ловким со спортом всегда по пути</a:t>
            </a: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endParaRPr lang="ru-RU" sz="3600" b="1" i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9" name="Picture 3" descr="C:\Users\Ильдар\Downloads\IMG-20180413-WA0002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085" y="1769598"/>
            <a:ext cx="4700015" cy="31478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19136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9424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925114" y="143341"/>
            <a:ext cx="49991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ru-RU" sz="40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ШСК: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627784" y="5420478"/>
            <a:ext cx="5400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400" b="1" dirty="0" err="1" smtClean="0">
                <a:solidFill>
                  <a:srgbClr val="4F81B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Габутдинова</a:t>
            </a:r>
            <a:r>
              <a:rPr lang="ru-RU" sz="2400" b="1" dirty="0" smtClean="0">
                <a:solidFill>
                  <a:srgbClr val="4F81B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4F81B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Гульшат</a:t>
            </a:r>
            <a:r>
              <a:rPr lang="ru-RU" sz="2400" b="1" dirty="0" smtClean="0">
                <a:solidFill>
                  <a:srgbClr val="4F81B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4F81B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Габдулловна</a:t>
            </a:r>
            <a:r>
              <a:rPr lang="ru-RU" sz="2400" b="1" dirty="0" smtClean="0">
                <a:solidFill>
                  <a:srgbClr val="4F81B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endParaRPr lang="ru-RU" sz="2400" b="1" dirty="0">
              <a:solidFill>
                <a:srgbClr val="4F81BD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defRPr/>
            </a:pPr>
            <a:r>
              <a:rPr lang="ru-RU" sz="2400" b="1" dirty="0">
                <a:solidFill>
                  <a:srgbClr val="4F81B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учитель физической </a:t>
            </a:r>
            <a:r>
              <a:rPr lang="ru-RU" sz="2400" b="1" dirty="0" smtClean="0">
                <a:solidFill>
                  <a:srgbClr val="4F81B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культуры -</a:t>
            </a:r>
            <a:r>
              <a:rPr lang="ru-RU" sz="2400" b="1" dirty="0">
                <a:solidFill>
                  <a:srgbClr val="4F81B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организатор </a:t>
            </a:r>
            <a:r>
              <a:rPr lang="ru-RU" sz="2400" b="1" dirty="0" smtClean="0">
                <a:solidFill>
                  <a:srgbClr val="4F81B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ШСК.</a:t>
            </a:r>
            <a:endParaRPr lang="ru-RU" sz="2400" b="1" dirty="0">
              <a:solidFill>
                <a:srgbClr val="4F81BD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Ильдар\Desktop\АТЕСТАЦИЯ\_DSC01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002940"/>
            <a:ext cx="4176464" cy="424027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38797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31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843808" y="188640"/>
            <a:ext cx="54726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32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Школьный спортивный </a:t>
            </a:r>
            <a:r>
              <a:rPr lang="ru-RU" sz="32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клуб «Лидер»</a:t>
            </a:r>
            <a:endParaRPr lang="ru-RU" sz="3200" b="1" i="1" dirty="0">
              <a:solidFill>
                <a:srgbClr val="0070C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11331" y="1265858"/>
            <a:ext cx="9155331" cy="52752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5" algn="ctr">
              <a:lnSpc>
                <a:spcPct val="90000"/>
              </a:lnSpc>
              <a:spcBef>
                <a:spcPct val="20000"/>
              </a:spcBef>
              <a:defRPr/>
            </a:pPr>
            <a:endParaRPr lang="ru-RU" b="1" i="1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Aharoni" panose="02010803020104030203" pitchFamily="2" charset="-79"/>
            </a:endParaRPr>
          </a:p>
          <a:p>
            <a:pPr lvl="5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Aharoni" panose="02010803020104030203" pitchFamily="2" charset="-79"/>
              </a:rPr>
              <a:t>Функционирует на базе 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Aharoni" panose="02010803020104030203" pitchFamily="2" charset="-79"/>
              </a:rPr>
              <a:t>МБОУ «</a:t>
            </a:r>
            <a:r>
              <a:rPr lang="ru-RU" b="1" i="1" dirty="0" err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Aharoni" panose="02010803020104030203" pitchFamily="2" charset="-79"/>
              </a:rPr>
              <a:t>Зиреклинский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Aharoni" panose="02010803020104030203" pitchFamily="2" charset="-79"/>
              </a:rPr>
              <a:t> лицей» 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Aharoni" panose="02010803020104030203" pitchFamily="2" charset="-79"/>
              </a:rPr>
              <a:t>НМР РТ с 2014 года.</a:t>
            </a:r>
            <a:endParaRPr lang="ru-RU" b="1" i="1" u="sng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Aharoni" panose="02010803020104030203" pitchFamily="2" charset="-79"/>
            </a:endParaRPr>
          </a:p>
          <a:p>
            <a:pPr lvl="5"/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Aharoni" panose="02010803020104030203" pitchFamily="2" charset="-79"/>
              </a:rPr>
              <a:t>Эта - общественная 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Aharoni" panose="02010803020104030203" pitchFamily="2" charset="-79"/>
              </a:rPr>
              <a:t>организация учителей, родителей и учащихся, способствующая развитию физической культуры, спорта и туризма в </a:t>
            </a: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Aharoni" panose="02010803020104030203" pitchFamily="2" charset="-79"/>
              </a:rPr>
              <a:t>школе.</a:t>
            </a:r>
          </a:p>
          <a:p>
            <a:pPr lvl="5"/>
            <a:r>
              <a:rPr lang="ru-RU" b="1" i="1" u="sng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Aharoni" panose="02010803020104030203" pitchFamily="2" charset="-79"/>
              </a:rPr>
              <a:t>Основными </a:t>
            </a:r>
            <a:r>
              <a:rPr lang="ru-RU" b="1" i="1" u="sng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Aharoni" panose="02010803020104030203" pitchFamily="2" charset="-79"/>
              </a:rPr>
              <a:t>направлениями в работе спортивного клуба являются:</a:t>
            </a: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Aharoni" panose="02010803020104030203" pitchFamily="2" charset="-79"/>
              </a:rPr>
              <a:t>     </a:t>
            </a:r>
          </a:p>
          <a:p>
            <a:pPr marL="2628900" lvl="5" indent="-342900">
              <a:buFont typeface="Wingdings" panose="05000000000000000000" pitchFamily="2" charset="2"/>
              <a:buChar char="v"/>
            </a:pP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Aharoni" panose="02010803020104030203" pitchFamily="2" charset="-79"/>
              </a:rPr>
              <a:t>привлечение учащихся к занятиям физической культурой и спортом;</a:t>
            </a:r>
          </a:p>
          <a:p>
            <a:pPr marL="2628900" lvl="5" indent="-342900">
              <a:buFont typeface="Wingdings" panose="05000000000000000000" pitchFamily="2" charset="2"/>
              <a:buChar char="v"/>
            </a:pP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Aharoni" panose="02010803020104030203" pitchFamily="2" charset="-79"/>
              </a:rPr>
              <a:t>открытие спортивных секций;</a:t>
            </a:r>
          </a:p>
          <a:p>
            <a:pPr marL="2628900" lvl="5" indent="-342900">
              <a:buFont typeface="Wingdings" panose="05000000000000000000" pitchFamily="2" charset="2"/>
              <a:buChar char="v"/>
            </a:pP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Aharoni" panose="02010803020104030203" pitchFamily="2" charset="-79"/>
              </a:rPr>
              <a:t>укрепление  и сохранение здоровья учащихся при помощи регулярных занятий в спортивных кружках и секциях; </a:t>
            </a:r>
          </a:p>
          <a:p>
            <a:pPr marL="2628900" lvl="5" indent="-342900">
              <a:buFont typeface="Wingdings" panose="05000000000000000000" pitchFamily="2" charset="2"/>
              <a:buChar char="v"/>
            </a:pPr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Aharoni" panose="02010803020104030203" pitchFamily="2" charset="-79"/>
              </a:rPr>
              <a:t>организация здорового досуга учащихся;</a:t>
            </a:r>
          </a:p>
          <a:p>
            <a:pPr lvl="5"/>
            <a:r>
              <a:rPr lang="ru-RU" b="1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Aharoni" panose="02010803020104030203" pitchFamily="2" charset="-79"/>
              </a:rPr>
              <a:t>организация и проведение  массовых физкультурно-оздоровительных и спортивных мероприятий в лицее.</a:t>
            </a:r>
          </a:p>
          <a:p>
            <a:pPr marL="2628900" lvl="5" indent="-342900">
              <a:lnSpc>
                <a:spcPct val="90000"/>
              </a:lnSpc>
              <a:spcBef>
                <a:spcPct val="20000"/>
              </a:spcBef>
              <a:defRPr/>
            </a:pPr>
            <a:endParaRPr lang="ru-RU" b="1" i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Aharoni" panose="02010803020104030203" pitchFamily="2" charset="-79"/>
            </a:endParaRPr>
          </a:p>
          <a:p>
            <a:pPr marL="342900" lvl="0" indent="-342900">
              <a:lnSpc>
                <a:spcPct val="90000"/>
              </a:lnSpc>
              <a:spcBef>
                <a:spcPct val="20000"/>
              </a:spcBef>
              <a:defRPr/>
            </a:pPr>
            <a:endParaRPr lang="ru-RU" sz="2800" b="1" u="sng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8410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411760" y="384758"/>
            <a:ext cx="62646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36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Цели</a:t>
            </a:r>
            <a:r>
              <a:rPr lang="ru-RU" sz="3600" b="1" i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и задачи работы ШСК: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619672" y="1772816"/>
            <a:ext cx="7272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 fontAlgn="base">
              <a:spcBef>
                <a:spcPct val="0"/>
              </a:spcBef>
              <a:spcAft>
                <a:spcPct val="0"/>
              </a:spcAft>
              <a:defRPr/>
            </a:pPr>
            <a:endParaRPr lang="ru-RU" b="1" dirty="0">
              <a:solidFill>
                <a:srgbClr val="C0504D">
                  <a:lumMod val="75000"/>
                </a:srgbClr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148478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2" fontAlgn="base">
              <a:spcBef>
                <a:spcPct val="0"/>
              </a:spcBef>
              <a:spcAft>
                <a:spcPct val="0"/>
              </a:spcAft>
              <a:defRPr/>
            </a:pPr>
            <a:endParaRPr lang="ru-RU" b="1" dirty="0">
              <a:solidFill>
                <a:srgbClr val="C0504D">
                  <a:lumMod val="75000"/>
                </a:srgbClr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63688" y="768531"/>
            <a:ext cx="7128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  <a:defRPr/>
            </a:pPr>
            <a:endParaRPr lang="ru-RU" b="1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59632" y="1443841"/>
            <a:ext cx="741682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/>
            <a:r>
              <a:rPr lang="ru-RU" sz="2000" b="1" i="1" u="sng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Задачами спортивного клуба являются:</a:t>
            </a:r>
            <a:endParaRPr lang="ru-RU" sz="2000" b="1" i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0150" lvl="2" indent="-285750">
              <a:buFont typeface="Wingdings" panose="05000000000000000000" pitchFamily="2" charset="2"/>
              <a:buChar char="v"/>
            </a:pPr>
            <a:r>
              <a:rPr lang="ru-RU" sz="2000" b="1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выработка у школьников потребности в здоровом образе жизни;</a:t>
            </a:r>
          </a:p>
          <a:p>
            <a:pPr marL="1200150" lvl="2" indent="-285750">
              <a:buFont typeface="Wingdings" panose="05000000000000000000" pitchFamily="2" charset="2"/>
              <a:buChar char="v"/>
            </a:pPr>
            <a:r>
              <a:rPr lang="ru-RU" sz="2000" b="1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укрепление здоровья и физического совершенствования учащихся;  </a:t>
            </a:r>
          </a:p>
          <a:p>
            <a:pPr marL="1200150" lvl="2" indent="-285750">
              <a:buFont typeface="Wingdings" panose="05000000000000000000" pitchFamily="2" charset="2"/>
              <a:buChar char="v"/>
            </a:pPr>
            <a:r>
              <a:rPr lang="ru-RU" sz="2000" b="1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у школьников высоких нравственных качеств, </a:t>
            </a:r>
            <a:r>
              <a:rPr lang="ru-RU" sz="2000" b="1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патриотизма, общественной </a:t>
            </a:r>
            <a:r>
              <a:rPr lang="ru-RU" sz="2000" b="1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активности, трудолюбия; </a:t>
            </a:r>
          </a:p>
          <a:p>
            <a:pPr marL="1200150" lvl="2" indent="-285750">
              <a:buFont typeface="Wingdings" panose="05000000000000000000" pitchFamily="2" charset="2"/>
              <a:buChar char="v"/>
            </a:pPr>
            <a:r>
              <a:rPr lang="ru-RU" sz="2000" b="1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к спортивно-массовой работе в клубе известных спортсменов,               ветеранов спорта,  родителей учащихся;</a:t>
            </a:r>
          </a:p>
          <a:p>
            <a:pPr marL="1200150" lvl="2" indent="-285750">
              <a:buFont typeface="Wingdings" panose="05000000000000000000" pitchFamily="2" charset="2"/>
              <a:buChar char="v"/>
            </a:pPr>
            <a:r>
              <a:rPr lang="ru-RU" sz="2000" b="1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асоциальных проявлений в подростковой среде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2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93582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02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99792" y="160671"/>
            <a:ext cx="6444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Социальное партнерство </a:t>
            </a:r>
          </a:p>
          <a:p>
            <a:pPr algn="ctr"/>
            <a:r>
              <a:rPr lang="ru-RU" sz="32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 учреждениями </a:t>
            </a:r>
          </a:p>
          <a:p>
            <a:pPr algn="ctr"/>
            <a:r>
              <a:rPr lang="ru-RU" sz="3200" b="1" i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Новошешминского</a:t>
            </a:r>
            <a:r>
              <a:rPr lang="ru-RU" sz="3200" b="1" i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</a:t>
            </a:r>
            <a:endParaRPr lang="ru-RU" sz="3200" b="1" i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308" y="2998575"/>
            <a:ext cx="3014178" cy="1585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998" y="3803105"/>
            <a:ext cx="2492298" cy="1310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661" y="4615486"/>
            <a:ext cx="2735734" cy="1433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763688" y="3370634"/>
            <a:ext cx="2808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МБУ подростковый клуб «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Ажаган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999318" y="2021576"/>
            <a:ext cx="2311049" cy="136815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093804" y="2101751"/>
            <a:ext cx="24116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2000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Зиреклинский</a:t>
            </a:r>
            <a:endParaRPr lang="ru-RU" sz="2000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лицей</a:t>
            </a:r>
            <a:endParaRPr lang="ru-RU" sz="2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58584" y="3754578"/>
            <a:ext cx="212211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Детско-юношеская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спортивная школа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«Олимп» </a:t>
            </a:r>
            <a:r>
              <a:rPr lang="ru-RU" dirty="0" smtClean="0"/>
              <a:t> </a:t>
            </a:r>
            <a:endParaRPr lang="ru-RU" dirty="0"/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3793998" y="2831354"/>
            <a:ext cx="1153196" cy="253530"/>
          </a:xfrm>
          <a:prstGeom prst="straightConnector1">
            <a:avLst/>
          </a:prstGeom>
          <a:ln w="7620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7055070" y="3445222"/>
            <a:ext cx="349783" cy="357295"/>
          </a:xfrm>
          <a:prstGeom prst="straightConnector1">
            <a:avLst/>
          </a:prstGeom>
          <a:ln w="7620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>
            <a:off x="5432323" y="3403164"/>
            <a:ext cx="97189" cy="1212322"/>
          </a:xfrm>
          <a:prstGeom prst="straightConnector1">
            <a:avLst/>
          </a:prstGeom>
          <a:ln w="76200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4045034" y="4786609"/>
            <a:ext cx="25789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Детско-юношеская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спортивная школа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«Жемчужина» бассейн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1196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680" y="112658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274638"/>
            <a:ext cx="6203032" cy="1143000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Материально-техническая </a:t>
            </a:r>
            <a:br>
              <a:rPr lang="ru-RU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база ШСК</a:t>
            </a:r>
            <a:endParaRPr lang="ru-RU" sz="3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G:\Фото ГАБ\1 kbcn.pn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747" y="1227800"/>
            <a:ext cx="2952328" cy="20310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Ильдар\Desktop\спорт1\IMG_818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7708" y="1440826"/>
            <a:ext cx="3168352" cy="19442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G:\Фото ГАБ\снт, кросс\IMG_217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7708" y="3955368"/>
            <a:ext cx="3168352" cy="23762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G:\Фото ГАБ\снт, кросс\IMG_215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239" y="3955368"/>
            <a:ext cx="3035829" cy="22768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98747" y="3333615"/>
            <a:ext cx="31798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Игровая тренажерная зона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37708" y="3367822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Спортивный зал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32484" y="6156149"/>
            <a:ext cx="33123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Универсальная спортивная площадка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03829" y="6328259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Школьный стадион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32679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71800" y="188641"/>
            <a:ext cx="5686400" cy="792087"/>
          </a:xfrm>
        </p:spPr>
        <p:txBody>
          <a:bodyPr/>
          <a:lstStyle/>
          <a:p>
            <a:r>
              <a:rPr lang="ru-RU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достижения</a:t>
            </a:r>
            <a:endParaRPr lang="ru-RU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F:\МОИ ГРАМОТЫ\17-18\1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946" y="1112791"/>
            <a:ext cx="1667384" cy="2292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F:\МОИ ГРАМОТЫ\17-18\2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0665" y="1184300"/>
            <a:ext cx="1615385" cy="2221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F:\МОИ ГРАМОТЫ\17-18\3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777" y="1207516"/>
            <a:ext cx="1615384" cy="2221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F:\МОИ ГРАМОТЫ\17-18\4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888" y="1136006"/>
            <a:ext cx="1615385" cy="2221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F:\МОИ ГРАМОТЫ\17-18\5.jpe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634" y="3933056"/>
            <a:ext cx="1780297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F:\МОИ ГРАМОТЫ\17-18\6.jpe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2454" y="3933056"/>
            <a:ext cx="1780297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F:\МОИ ГРАМОТЫ\17-18\7.jpe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6050" y="3886200"/>
            <a:ext cx="1797009" cy="2471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F:\МОИ ГРАМОТЫ\17-18\8.jpe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7161" y="3860353"/>
            <a:ext cx="1814119" cy="249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75691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3366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696" y="33925"/>
            <a:ext cx="7128792" cy="1090819"/>
          </a:xfrm>
        </p:spPr>
        <p:txBody>
          <a:bodyPr>
            <a:normAutofit fontScale="90000"/>
          </a:bodyPr>
          <a:lstStyle/>
          <a:p>
            <a:r>
              <a:rPr lang="ru-RU" sz="40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спортивные мероприятия</a:t>
            </a:r>
            <a:endParaRPr lang="ru-RU" sz="40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G:\Фото ГАБ\снт, кросс\IMG_217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62" y="1067725"/>
            <a:ext cx="2736304" cy="20522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G:\Фото ГАБ\Рисунок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14080">
            <a:off x="2816028" y="588194"/>
            <a:ext cx="3845771" cy="33538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G:\Фото ГАБ\Рисунок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46327">
            <a:off x="-370967" y="2770540"/>
            <a:ext cx="4745716" cy="43127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G:\Фото ГАБ\Рисунок5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40180">
            <a:off x="3173599" y="3500158"/>
            <a:ext cx="3110106" cy="2662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G:\Фото ГАБ\Рисунок6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73607">
            <a:off x="5652303" y="3009387"/>
            <a:ext cx="4304460" cy="3682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G:\Фото ГАБ\Рисунок7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2720">
            <a:off x="5473034" y="280872"/>
            <a:ext cx="4294907" cy="38048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29256" y="3100036"/>
            <a:ext cx="33843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Осенний кросс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89515" y="3119953"/>
            <a:ext cx="19547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Битва хоров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2178" y="5980587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Лыжные гонки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87362" y="5960670"/>
            <a:ext cx="236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Утренняя разминка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66892" y="5879804"/>
            <a:ext cx="2600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Эстафета «Веселые профессии»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30853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296</Words>
  <Application>Microsoft Office PowerPoint</Application>
  <PresentationFormat>Экран (4:3)</PresentationFormat>
  <Paragraphs>60</Paragraphs>
  <Slides>11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Aharoni</vt:lpstr>
      <vt:lpstr>Arial</vt:lpstr>
      <vt:lpstr>Calibri</vt:lpstr>
      <vt:lpstr>Times New Roman</vt:lpstr>
      <vt:lpstr>Wingdings</vt:lpstr>
      <vt:lpstr>Тема Office</vt:lpstr>
      <vt:lpstr>Документ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Материально-техническая  база ШСК</vt:lpstr>
      <vt:lpstr>Наши достижения</vt:lpstr>
      <vt:lpstr>Наши спортивные мероприятия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Ильдар</dc:creator>
  <cp:lastModifiedBy>Эндже</cp:lastModifiedBy>
  <cp:revision>36</cp:revision>
  <dcterms:created xsi:type="dcterms:W3CDTF">2018-04-13T06:18:42Z</dcterms:created>
  <dcterms:modified xsi:type="dcterms:W3CDTF">2018-04-14T07:40:07Z</dcterms:modified>
</cp:coreProperties>
</file>